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58" r:id="rId5"/>
    <p:sldId id="259" r:id="rId6"/>
  </p:sldIdLst>
  <p:sldSz cx="12190413" cy="6859588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24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84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99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864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14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7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3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80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41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05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8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5DC8-D1F6-494C-B22F-1D6E4160ECA9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19BA-6E25-47B4-B0E5-1AB8B4E55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2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0013" y="0"/>
            <a:ext cx="12290425" cy="1829223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4065" y="4725494"/>
            <a:ext cx="6402282" cy="1753006"/>
          </a:xfrm>
        </p:spPr>
        <p:txBody>
          <a:bodyPr>
            <a:noAutofit/>
          </a:bodyPr>
          <a:lstStyle/>
          <a:p>
            <a:r>
              <a:rPr lang="en-US" sz="13803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3" dirty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3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0013" y="1676791"/>
            <a:ext cx="12290425" cy="2743834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1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1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400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84931" y="457308"/>
            <a:ext cx="5248595" cy="831019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-73564" y="36381"/>
            <a:ext cx="4068222" cy="2891076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377580" y="943233"/>
            <a:ext cx="1438636" cy="163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2" b="1" dirty="0"/>
              <a:t>6</a:t>
            </a:r>
            <a:endParaRPr lang="vi-VN" sz="10002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-75719" y="676846"/>
            <a:ext cx="3756690" cy="2164315"/>
          </a:xfrm>
          <a:prstGeom prst="rect">
            <a:avLst/>
          </a:prstGeom>
          <a:noFill/>
        </p:spPr>
        <p:txBody>
          <a:bodyPr spcFirstLastPara="1" wrap="none" lIns="91461" tIns="45731" rIns="91461" bIns="45731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1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1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24" y="3245684"/>
            <a:ext cx="10333978" cy="2201868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2" t="1251" r="113" b="-1251"/>
          <a:stretch/>
        </p:blipFill>
        <p:spPr>
          <a:xfrm>
            <a:off x="0" y="1947253"/>
            <a:ext cx="12292887" cy="45551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8258" y="1140961"/>
            <a:ext cx="822707" cy="7833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1" b="1" dirty="0"/>
              <a:t>1</a:t>
            </a:r>
            <a:endParaRPr lang="vi-VN" sz="5401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25489" y="1297832"/>
            <a:ext cx="2782605" cy="477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4131946" y="3859023"/>
            <a:ext cx="620402" cy="5120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3266635" y="3833901"/>
            <a:ext cx="694965" cy="5509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118968" y="2253875"/>
            <a:ext cx="633380" cy="4778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5006091" y="2260431"/>
            <a:ext cx="549191" cy="4559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3302304" y="5425065"/>
            <a:ext cx="646098" cy="516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4974329" y="5423598"/>
            <a:ext cx="580953" cy="491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7811871" y="2230399"/>
            <a:ext cx="626944" cy="519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8650694" y="2213713"/>
            <a:ext cx="640849" cy="5648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10376673" y="3833901"/>
            <a:ext cx="614379" cy="5127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11195997" y="3847688"/>
            <a:ext cx="619767" cy="4989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8650694" y="5439193"/>
            <a:ext cx="640849" cy="4754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10354350" y="5424982"/>
            <a:ext cx="636702" cy="5365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4151629" y="2227919"/>
            <a:ext cx="744227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13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5937" y="2234486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14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4753" y="2226754"/>
            <a:ext cx="727096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14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6452" y="2226754"/>
            <a:ext cx="796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15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431" y="3847688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14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113" y="3870660"/>
            <a:ext cx="549503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15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17256" y="3859023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18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43587" y="3847688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19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63311" y="5431581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13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6091" y="5415249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15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06452" y="5391306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17</a:t>
            </a:r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91230" y="5461152"/>
            <a:ext cx="62197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F0000"/>
                </a:solidFill>
              </a:rPr>
              <a:t>19</a:t>
            </a:r>
            <a:endParaRPr lang="vi-VN" sz="2801" b="1" dirty="0">
              <a:solidFill>
                <a:srgbClr val="FF0000"/>
              </a:solidFill>
            </a:endParaRPr>
          </a:p>
        </p:txBody>
      </p: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0445" y="-21404"/>
            <a:ext cx="2782820" cy="133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7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6" y="743531"/>
            <a:ext cx="11044237" cy="6054610"/>
          </a:xfrm>
        </p:spPr>
      </p:pic>
      <p:sp>
        <p:nvSpPr>
          <p:cNvPr id="5" name="Oval 4"/>
          <p:cNvSpPr/>
          <p:nvPr/>
        </p:nvSpPr>
        <p:spPr>
          <a:xfrm>
            <a:off x="185682" y="87478"/>
            <a:ext cx="727876" cy="6948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1" b="1" dirty="0"/>
              <a:t>2</a:t>
            </a:r>
            <a:endParaRPr lang="vi-VN" sz="5401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3557" y="228011"/>
            <a:ext cx="6494127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1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501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 rot="278351">
            <a:off x="4825761" y="88388"/>
            <a:ext cx="4172916" cy="2157912"/>
          </a:xfrm>
          <a:prstGeom prst="cloudCallout">
            <a:avLst>
              <a:gd name="adj1" fmla="val 35369"/>
              <a:gd name="adj2" fmla="val 589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</a:rPr>
              <a:t>Trên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bàn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có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mấy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cái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kẹo</a:t>
            </a:r>
            <a:r>
              <a:rPr lang="en-US" sz="3601" b="1" dirty="0">
                <a:solidFill>
                  <a:srgbClr val="FF0000"/>
                </a:solidFill>
              </a:rPr>
              <a:t>?</a:t>
            </a:r>
            <a:endParaRPr lang="vi-VN" sz="3601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 rot="278351">
            <a:off x="4832643" y="88388"/>
            <a:ext cx="4172916" cy="2157912"/>
          </a:xfrm>
          <a:prstGeom prst="cloudCallout">
            <a:avLst>
              <a:gd name="adj1" fmla="val 35369"/>
              <a:gd name="adj2" fmla="val 589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</a:rPr>
              <a:t>Trên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bàn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có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mấy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gói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quà</a:t>
            </a:r>
            <a:r>
              <a:rPr lang="en-US" sz="3601" b="1" dirty="0">
                <a:solidFill>
                  <a:srgbClr val="FF0000"/>
                </a:solidFill>
              </a:rPr>
              <a:t>?</a:t>
            </a:r>
            <a:endParaRPr lang="vi-VN" sz="3601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278351">
            <a:off x="4839524" y="88388"/>
            <a:ext cx="4172916" cy="2157912"/>
          </a:xfrm>
          <a:prstGeom prst="cloudCallout">
            <a:avLst>
              <a:gd name="adj1" fmla="val 35369"/>
              <a:gd name="adj2" fmla="val 589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</a:rPr>
              <a:t>Trên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bàn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có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mấy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bông</a:t>
            </a:r>
            <a:r>
              <a:rPr lang="en-US" sz="3601" b="1" dirty="0">
                <a:solidFill>
                  <a:srgbClr val="FF0000"/>
                </a:solidFill>
              </a:rPr>
              <a:t> </a:t>
            </a:r>
            <a:r>
              <a:rPr lang="en-US" sz="3601" b="1" dirty="0" err="1">
                <a:solidFill>
                  <a:srgbClr val="FF0000"/>
                </a:solidFill>
              </a:rPr>
              <a:t>hoa</a:t>
            </a:r>
            <a:r>
              <a:rPr lang="en-US" sz="3601" b="1" dirty="0">
                <a:solidFill>
                  <a:srgbClr val="FF0000"/>
                </a:solidFill>
              </a:rPr>
              <a:t>?</a:t>
            </a:r>
            <a:endParaRPr lang="vi-VN" sz="3601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3748" y="3731872"/>
            <a:ext cx="2438210" cy="1286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196610" y="4570315"/>
            <a:ext cx="704202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15</a:t>
            </a:r>
            <a:endParaRPr lang="vi-VN" sz="4001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48436" y="2732514"/>
            <a:ext cx="2795214" cy="1836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4562533" y="4569180"/>
            <a:ext cx="444455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4</a:t>
            </a:r>
            <a:endParaRPr lang="vi-VN" sz="4001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3557" y="729892"/>
            <a:ext cx="3638262" cy="2228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501596" y="1516518"/>
            <a:ext cx="444455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5</a:t>
            </a:r>
            <a:endParaRPr lang="vi-VN" sz="40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3" grpId="0" animBg="1"/>
      <p:bldP spid="13" grpId="1" animBg="1"/>
      <p:bldP spid="14" grpId="0"/>
      <p:bldP spid="14" grpId="1"/>
      <p:bldP spid="16" grpId="0" animBg="1"/>
      <p:bldP spid="16" grpId="1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850"/>
            <a:ext cx="11990302" cy="41374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3390" r="63908" b="87273"/>
          <a:stretch/>
        </p:blipFill>
        <p:spPr>
          <a:xfrm>
            <a:off x="136262" y="231488"/>
            <a:ext cx="3540432" cy="1416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3047" y="1539258"/>
            <a:ext cx="2615217" cy="1590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95" y="500582"/>
            <a:ext cx="3288914" cy="28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2" y="171450"/>
            <a:ext cx="10106134" cy="6731430"/>
          </a:xfrm>
        </p:spPr>
      </p:pic>
    </p:spTree>
    <p:extLst>
      <p:ext uri="{BB962C8B-B14F-4D97-AF65-F5344CB8AC3E}">
        <p14:creationId xmlns:p14="http://schemas.microsoft.com/office/powerpoint/2010/main" val="5481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63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2020-11-23T06:28:46Z</dcterms:created>
  <dcterms:modified xsi:type="dcterms:W3CDTF">2021-01-05T09:07:47Z</dcterms:modified>
</cp:coreProperties>
</file>